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2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301E-D368-4EBD-84AF-9A13D1C794D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123C-12F1-439C-B061-6603B4D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5"/>
            <a:ext cx="12191999" cy="66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80" y="365125"/>
            <a:ext cx="6590343" cy="62127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659880" y="365125"/>
            <a:ext cx="2399343" cy="427355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97425" y="1182414"/>
            <a:ext cx="3277651" cy="56650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83424" y="3310759"/>
            <a:ext cx="1511914" cy="1212895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2377" y="4737332"/>
            <a:ext cx="77251" cy="119050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53027" y="3257819"/>
            <a:ext cx="3711024" cy="110922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83" y="56497"/>
            <a:ext cx="8128959" cy="68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Eldridge</dc:creator>
  <cp:lastModifiedBy>Joy Eldridge</cp:lastModifiedBy>
  <cp:revision>2</cp:revision>
  <dcterms:created xsi:type="dcterms:W3CDTF">2018-11-15T16:15:14Z</dcterms:created>
  <dcterms:modified xsi:type="dcterms:W3CDTF">2018-11-15T16:48:51Z</dcterms:modified>
</cp:coreProperties>
</file>