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185F-66D3-4946-ACDF-2FB28E13539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2A26-581E-4DF8-AD05-BE29DC3A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4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185F-66D3-4946-ACDF-2FB28E13539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2A26-581E-4DF8-AD05-BE29DC3A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0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185F-66D3-4946-ACDF-2FB28E13539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2A26-581E-4DF8-AD05-BE29DC3A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1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185F-66D3-4946-ACDF-2FB28E13539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2A26-581E-4DF8-AD05-BE29DC3A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8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185F-66D3-4946-ACDF-2FB28E13539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2A26-581E-4DF8-AD05-BE29DC3A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185F-66D3-4946-ACDF-2FB28E13539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2A26-581E-4DF8-AD05-BE29DC3A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7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185F-66D3-4946-ACDF-2FB28E13539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2A26-581E-4DF8-AD05-BE29DC3A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9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185F-66D3-4946-ACDF-2FB28E13539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2A26-581E-4DF8-AD05-BE29DC3A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1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185F-66D3-4946-ACDF-2FB28E13539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2A26-581E-4DF8-AD05-BE29DC3A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2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185F-66D3-4946-ACDF-2FB28E13539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2A26-581E-4DF8-AD05-BE29DC3A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0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185F-66D3-4946-ACDF-2FB28E13539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2A26-581E-4DF8-AD05-BE29DC3A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7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D185F-66D3-4946-ACDF-2FB28E13539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E2A26-581E-4DF8-AD05-BE29DC3AE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7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28223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100" dirty="0"/>
              <a:t>Let’s Review:</a:t>
            </a:r>
            <a:br>
              <a:rPr lang="en-US" sz="3100" dirty="0"/>
            </a:br>
            <a:r>
              <a:rPr lang="en-US" altLang="en-US" sz="3100" dirty="0"/>
              <a:t>Ways that the Byzantine Empire influenced the Russian Empire: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00138" lvl="1" indent="-514350">
              <a:buFont typeface="Lucida Sans" panose="020B0602030504020204" pitchFamily="34" charset="0"/>
              <a:buAutoNum type="arabicPeriod"/>
            </a:pPr>
            <a:r>
              <a:rPr lang="en-US" altLang="en-US" sz="3200"/>
              <a:t>Religion</a:t>
            </a:r>
          </a:p>
          <a:p>
            <a:pPr lvl="2"/>
            <a:r>
              <a:rPr lang="en-US" altLang="en-US" sz="2800"/>
              <a:t>Similarity</a:t>
            </a:r>
          </a:p>
          <a:p>
            <a:pPr lvl="2"/>
            <a:r>
              <a:rPr lang="en-US" altLang="en-US" sz="2800"/>
              <a:t>Examples</a:t>
            </a:r>
          </a:p>
          <a:p>
            <a:pPr marL="1100138" lvl="1" indent="-514350">
              <a:buFont typeface="Lucida Sans" panose="020B0602030504020204" pitchFamily="34" charset="0"/>
              <a:buAutoNum type="arabicPeriod"/>
            </a:pPr>
            <a:r>
              <a:rPr lang="en-US" altLang="en-US" sz="3200"/>
              <a:t>Government</a:t>
            </a:r>
          </a:p>
          <a:p>
            <a:pPr lvl="2"/>
            <a:r>
              <a:rPr lang="en-US" altLang="en-US" sz="2800"/>
              <a:t>Similarity</a:t>
            </a:r>
          </a:p>
          <a:p>
            <a:pPr lvl="2"/>
            <a:r>
              <a:rPr lang="en-US" altLang="en-US" sz="2800"/>
              <a:t>Examples</a:t>
            </a:r>
          </a:p>
        </p:txBody>
      </p:sp>
      <p:sp>
        <p:nvSpPr>
          <p:cNvPr id="2253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85788" lvl="1" indent="0">
              <a:buNone/>
            </a:pPr>
            <a:r>
              <a:rPr lang="en-US" altLang="en-US" sz="2800"/>
              <a:t>3. </a:t>
            </a:r>
            <a:r>
              <a:rPr lang="en-US" altLang="en-US" sz="3200"/>
              <a:t>Trade</a:t>
            </a:r>
          </a:p>
          <a:p>
            <a:pPr lvl="2"/>
            <a:r>
              <a:rPr lang="en-US" altLang="en-US" sz="2800"/>
              <a:t>Similarity</a:t>
            </a:r>
          </a:p>
          <a:p>
            <a:pPr lvl="2"/>
            <a:r>
              <a:rPr lang="en-US" altLang="en-US" sz="2800"/>
              <a:t>Examples</a:t>
            </a:r>
          </a:p>
          <a:p>
            <a:pPr marL="585788" lvl="1" indent="0">
              <a:buNone/>
            </a:pPr>
            <a:r>
              <a:rPr lang="en-US" altLang="en-US" sz="2800"/>
              <a:t>4. Architecture</a:t>
            </a:r>
          </a:p>
          <a:p>
            <a:pPr lvl="2"/>
            <a:r>
              <a:rPr lang="en-US" altLang="en-US" sz="2800"/>
              <a:t>Similarity</a:t>
            </a:r>
          </a:p>
          <a:p>
            <a:pPr lvl="2"/>
            <a:r>
              <a:rPr lang="en-US" altLang="en-US" sz="2800"/>
              <a:t>Examples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587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6"/>
          <p:cNvSpPr txBox="1">
            <a:spLocks noChangeArrowheads="1"/>
          </p:cNvSpPr>
          <p:nvPr/>
        </p:nvSpPr>
        <p:spPr bwMode="auto">
          <a:xfrm>
            <a:off x="1790700" y="846138"/>
            <a:ext cx="86106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/>
              <a:t>In what ways was the Russian Empire influenced by the Byzantine Empire?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/>
              <a:t>Introduction (tell your reader who the Byzantine and Russian Empires were)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800"/>
              <a:t>Evidence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/>
              <a:t>Give at least 3 ways the Byzantine Empire influenced the Russian Empire with specific examples for each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800"/>
              <a:t>Conclusion (why is this important?)</a:t>
            </a:r>
          </a:p>
          <a:p>
            <a:r>
              <a:rPr lang="en-US" altLang="en-US" sz="2800"/>
              <a:t>Write this in paragraph form.  Complete Sentences, indented paragraphs, proper punctuation, correct spelling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4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Writing Prompt</a:t>
            </a:r>
            <a:b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1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Lucida Sans</vt:lpstr>
      <vt:lpstr>Office Theme</vt:lpstr>
      <vt:lpstr>Let’s Review: Ways that the Byzantine Empire influenced the Russian Empire: </vt:lpstr>
      <vt:lpstr>Writing Prompt </vt:lpstr>
    </vt:vector>
  </TitlesOfParts>
  <Company>Valdosta City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Review: Ways that the Byzantine Empire influenced the Russian Empire: </dc:title>
  <dc:creator>Joy Eldridge</dc:creator>
  <cp:lastModifiedBy>Joy Eldridge</cp:lastModifiedBy>
  <cp:revision>1</cp:revision>
  <dcterms:created xsi:type="dcterms:W3CDTF">2016-10-26T16:07:41Z</dcterms:created>
  <dcterms:modified xsi:type="dcterms:W3CDTF">2016-10-26T16:07:53Z</dcterms:modified>
</cp:coreProperties>
</file>